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F13E-A618-DBE3-BD5F-1221BDEC7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4CF7A5-3CB0-5FAD-B5E8-BEB0ACA49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99996-2735-DC61-21AE-B9FE80F9D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46224-9BD3-8CC8-892E-0CA0C52F5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BF1E8-B920-A7EE-3A1C-37734D08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99389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5F924-F39F-4D8F-5266-72365AFB0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DC476B-3FC4-F24E-B090-61D25BEAD7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9598F-EC7D-9797-710C-021E76953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01682-E45C-E365-805D-B09B9813D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35729-F7C7-CD4D-8076-7A9A2BFC0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7747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86F17E-6E57-BE23-8121-293EE41E7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34719E-21B5-12B2-8247-5FA377EC1D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04541-3013-F2E7-09C0-709DB992D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A8DA8-A17E-7511-5D5E-BBF792CD3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F45A6-8675-AC80-7547-E2C1EEF3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79509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BA8EA-F2DB-841A-CE4B-077A25740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D7FFA-F49A-7502-2A6B-ECE53AFD4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8962C-4927-04DB-0EDE-DC2DA31F2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1F5464-7FF7-C319-13C6-9B2C31A6D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5E428-3BFB-95DF-C194-74CA9613D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2041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8554C-9468-540C-26BA-0D820FC2A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A7490C-26D6-6F9D-96CA-988C259DF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044C8-5146-37C8-B2FB-EDD258640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1563F-180D-EB70-2A4C-6E63EB67A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77ED1-3F24-DB93-3751-DDB45634A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27695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28EC2-9607-AE65-F325-7105B05B7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E7928-E004-0B15-EC45-21386C22AE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D8800-52A2-2ED6-AE0D-32F1AE530A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99523-2B74-E0A8-442E-B57E8424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E4A69-D0E3-8832-5419-08E377684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1D570C-A6FA-67B5-0670-FAEB4D4D9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018090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920D-C78E-FDA2-2EBE-71AD13944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B8354-7663-50D9-57EB-430D8D255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FB7722-B65D-9080-7379-F3BA97AF8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844A1D-0A79-EC7C-5AAE-A0956D0DD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713AB4-19AE-B223-0E7E-B01CA1635F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D1934A-E529-12CE-0C7D-3CEFDDD1A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8E855C-C8FE-190E-0B8A-C3751E1C1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6FB9F-5132-2C72-5010-7874DFD7D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51624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E0C8-2D44-B085-1073-940D66EF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6B9325-F8F1-FDBE-B025-D36C9E5A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CC3D5A-DD6B-48B4-1B5C-BEDB3B02E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DEF284-945A-92D7-25C0-1F9AE260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25478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C4B35D-93D6-6443-D9C6-4CE642B04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6F2B5-3EBE-321E-22A8-10C2A0AD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7C978-A9C5-1E0E-A976-2CBD5E6C8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33178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33DA1-8D89-BACD-A951-A627F14AC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015CC-1724-5232-4FCD-E5691794F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22CDC-2ECF-9739-A8C8-B4B4B2812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A35B8-89FA-830E-7713-7401ADB22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E57C92-5AAB-965E-61F3-46EF132DF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09FAD-52E8-B185-5B8C-409F31D1E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21666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1E848-E448-6837-1755-AB9F9C898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3DC748-6149-BB7B-9D89-23F7310DB0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7D0FA4-79FC-48A2-CDA2-9BFF2FC6F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C991CC-2894-58B6-27B2-755FE5840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29A7B-1FE1-D5B6-F81E-63BC26305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E09C2-3787-23AA-0406-EB027783A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5728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FA5B0D-AF23-D6D4-BA38-A7A7E07A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0BBC4-D4BF-E293-CB2A-58778DB83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28467-583E-0E10-0F6C-859D6CF42A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27B5F6-0C0D-427B-8532-417741A0A107}" type="datetimeFigureOut">
              <a:rPr lang="LID4096" smtClean="0"/>
              <a:t>01/25/2024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48DB9-E3EA-C78F-5C1F-B819E33FDA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C643D-64A7-C0DD-65D0-2381B3352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B10EAF-B5FB-4143-8C98-57937926D48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3233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3DF67-1BD0-583E-A930-F52383EDE6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Kalkulator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E0195F-9F44-ABFD-C9E9-591F1FED30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23369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ACB8F-7AC2-FF5D-DACC-835FB82C6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42A03850-6F67-67EC-EB08-2D95A3DBE4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471055"/>
            <a:ext cx="12302836" cy="7656946"/>
          </a:xfrm>
        </p:spPr>
      </p:pic>
    </p:spTree>
    <p:extLst>
      <p:ext uri="{BB962C8B-B14F-4D97-AF65-F5344CB8AC3E}">
        <p14:creationId xmlns:p14="http://schemas.microsoft.com/office/powerpoint/2010/main" val="363293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F88CF-1495-29C6-583C-813EA6E1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7" name="Untitled video -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4E7D68BB-2BED-F562-82A6-875BF13B5E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77091" y="-655782"/>
            <a:ext cx="12661817" cy="7860146"/>
          </a:xfrm>
        </p:spPr>
      </p:pic>
    </p:spTree>
    <p:extLst>
      <p:ext uri="{BB962C8B-B14F-4D97-AF65-F5344CB8AC3E}">
        <p14:creationId xmlns:p14="http://schemas.microsoft.com/office/powerpoint/2010/main" val="340776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929E-8D06-D004-9F22-D698C95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ID4096"/>
          </a:p>
        </p:txBody>
      </p:sp>
      <p:pic>
        <p:nvPicPr>
          <p:cNvPr id="4" name="Untitled video - Made with Clipchamp (3)">
            <a:hlinkClick r:id="" action="ppaction://media"/>
            <a:extLst>
              <a:ext uri="{FF2B5EF4-FFF2-40B4-BE49-F238E27FC236}">
                <a16:creationId xmlns:a16="http://schemas.microsoft.com/office/drawing/2014/main" id="{ACE87146-80E6-19D7-5DC9-06912CC65F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04801" y="-701965"/>
            <a:ext cx="12616873" cy="7878619"/>
          </a:xfrm>
        </p:spPr>
      </p:pic>
    </p:spTree>
    <p:extLst>
      <p:ext uri="{BB962C8B-B14F-4D97-AF65-F5344CB8AC3E}">
        <p14:creationId xmlns:p14="http://schemas.microsoft.com/office/powerpoint/2010/main" val="107812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</Words>
  <Application>Microsoft Office PowerPoint</Application>
  <PresentationFormat>Widescreen</PresentationFormat>
  <Paragraphs>1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Kalkulator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Kalkulator</dc:title>
  <dc:creator>blaž pogelšek</dc:creator>
  <cp:lastModifiedBy>blaž pogelšek</cp:lastModifiedBy>
  <cp:revision>1</cp:revision>
  <dcterms:created xsi:type="dcterms:W3CDTF">2024-01-25T18:12:52Z</dcterms:created>
  <dcterms:modified xsi:type="dcterms:W3CDTF">2024-01-25T18:29:47Z</dcterms:modified>
</cp:coreProperties>
</file>

<file path=docProps/thumbnail.jpeg>
</file>